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notesMasterIdLst>
    <p:notesMasterId r:id="rId49"/>
  </p:notesMasterIdLst>
  <p:sldIdLst>
    <p:sldId id="256" r:id="rId2"/>
    <p:sldId id="257" r:id="rId3"/>
    <p:sldId id="304" r:id="rId4"/>
    <p:sldId id="260" r:id="rId5"/>
    <p:sldId id="258" r:id="rId6"/>
    <p:sldId id="263" r:id="rId7"/>
    <p:sldId id="259" r:id="rId8"/>
    <p:sldId id="264" r:id="rId9"/>
    <p:sldId id="286" r:id="rId10"/>
    <p:sldId id="261" r:id="rId11"/>
    <p:sldId id="265" r:id="rId12"/>
    <p:sldId id="268" r:id="rId13"/>
    <p:sldId id="269" r:id="rId14"/>
    <p:sldId id="273" r:id="rId15"/>
    <p:sldId id="277" r:id="rId16"/>
    <p:sldId id="270" r:id="rId17"/>
    <p:sldId id="271" r:id="rId18"/>
    <p:sldId id="272" r:id="rId19"/>
    <p:sldId id="262" r:id="rId20"/>
    <p:sldId id="266" r:id="rId21"/>
    <p:sldId id="294" r:id="rId22"/>
    <p:sldId id="295" r:id="rId23"/>
    <p:sldId id="287" r:id="rId24"/>
    <p:sldId id="288" r:id="rId25"/>
    <p:sldId id="289" r:id="rId26"/>
    <p:sldId id="290" r:id="rId27"/>
    <p:sldId id="279" r:id="rId28"/>
    <p:sldId id="303" r:id="rId29"/>
    <p:sldId id="301" r:id="rId30"/>
    <p:sldId id="302" r:id="rId31"/>
    <p:sldId id="278" r:id="rId32"/>
    <p:sldId id="280" r:id="rId33"/>
    <p:sldId id="281" r:id="rId34"/>
    <p:sldId id="282" r:id="rId35"/>
    <p:sldId id="284" r:id="rId36"/>
    <p:sldId id="283" r:id="rId37"/>
    <p:sldId id="285" r:id="rId38"/>
    <p:sldId id="274" r:id="rId39"/>
    <p:sldId id="275" r:id="rId40"/>
    <p:sldId id="291" r:id="rId41"/>
    <p:sldId id="276" r:id="rId42"/>
    <p:sldId id="292" r:id="rId43"/>
    <p:sldId id="293" r:id="rId44"/>
    <p:sldId id="298" r:id="rId45"/>
    <p:sldId id="300" r:id="rId46"/>
    <p:sldId id="296" r:id="rId47"/>
    <p:sldId id="29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ladugu,Hema Chaudary" initials="PC" lastIdx="1" clrIdx="0">
    <p:extLst>
      <p:ext uri="{19B8F6BF-5375-455C-9EA6-DF929625EA0E}">
        <p15:presenceInfo xmlns:p15="http://schemas.microsoft.com/office/powerpoint/2012/main" userId="S-1-5-21-2139973840-800022822-604069369-1588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77F2D-CE46-494F-932C-AD6B03767CB7}" v="1829" dt="2018-07-07T04:52:36.731"/>
    <p1510:client id="{72A3C93D-CE06-4D77-9DD6-547E8D52C582}" v="660" dt="2018-07-07T04:52:32.984"/>
    <p1510:client id="{9EAEB08D-F1CF-44B3-8F42-F37E66BBF136}" v="170" dt="2018-07-07T02:15:05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CB9A6-AE6E-4E55-8DCC-9AA0415EC99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E95D8-843B-4A85-847D-AC75D345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0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95D8-843B-4A85-847D-AC75D3452F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9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Retrieved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95D8-843B-4A85-847D-AC75D3452F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2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retrieved from https://www.lynda.com/Design-Patterns-training-tutorials/1304-0.html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95D8-843B-4A85-847D-AC75D3452F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Retrieved from</a:t>
            </a:r>
          </a:p>
          <a:p>
            <a:r>
              <a:rPr lang="en-US"/>
              <a:t>https://www.wired.com/2017/05/still-use-windows-xp-prepare-worst/</a:t>
            </a:r>
          </a:p>
          <a:p>
            <a:r>
              <a:rPr lang="en-US" dirty="0"/>
              <a:t>https://www.mongodb.com/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95D8-843B-4A85-847D-AC75D3452F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8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Retrieved </a:t>
            </a:r>
            <a:r>
              <a:rPr lang="en-US" dirty="0"/>
              <a:t>from</a:t>
            </a:r>
          </a:p>
          <a:p>
            <a:r>
              <a:rPr lang="en-US" dirty="0"/>
              <a:t>https</a:t>
            </a:r>
            <a:r>
              <a:rPr lang="en-US"/>
              <a:t>://obviate.io/2015/08/24/a-pinterest-success-story/</a:t>
            </a:r>
          </a:p>
          <a:p>
            <a:r>
              <a:rPr lang="en-US" dirty="0"/>
              <a:t>https://</a:t>
            </a:r>
            <a:r>
              <a:rPr lang="en-US"/>
              <a:t>www.sitepoint.com/deploying-to-heroku-an-introduction/</a:t>
            </a:r>
          </a:p>
          <a:p>
            <a:r>
              <a:rPr lang="en-US"/>
              <a:t>https</a:t>
            </a:r>
            <a:r>
              <a:rPr lang="en-US" dirty="0"/>
              <a:t>://hide.me/en/features/zero-logging-dns</a:t>
            </a:r>
          </a:p>
          <a:p>
            <a:r>
              <a:rPr lang="en-US" dirty="0"/>
              <a:t>https://en.wikipedia.org/wiki/Amazon_Web_Services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95D8-843B-4A85-847D-AC75D3452F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Retrieved figure from https://www.xerox.com/en-us/connectkey/printer-security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95D8-843B-4A85-847D-AC75D3452F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9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Retrieved from </a:t>
            </a:r>
          </a:p>
          <a:p>
            <a:r>
              <a:rPr lang="en-US"/>
              <a:t>https://www.123rf.com/photo_54630342_stock-vector-password-security-security-system-illustration-password-lock-protection-of-user-data-computer-securi.html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95D8-843B-4A85-847D-AC75D3452F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88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Retrieved from </a:t>
            </a:r>
          </a:p>
          <a:p>
            <a:r>
              <a:rPr lang="en-US" dirty="0"/>
              <a:t>https://www.kisspng.com/png-computer-security-data-security-user-personal-info-1805955/preview.html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95D8-843B-4A85-847D-AC75D3452F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2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retrieved from https://stories.uplabs.com/a-practical-guide-to-convert-your-sketches-to-working-prototypes-5b1a732d1eb5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95D8-843B-4A85-847D-AC75D3452F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4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1DB234A-497F-49CE-BA7F-F2367EF26DA5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DD49-ED6D-40BC-8CC1-63AA3E1C8C5B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9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041A-E3BC-4A97-AA99-CA7D613AAAF6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47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0D779-8798-4512-B724-9A2DC14B030C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79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7D5DA-D1ED-41B6-8B05-E1824BD8BBA4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8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0699-F954-4868-BB5B-D38956D7E39C}" type="datetime1">
              <a:rPr lang="en-US" smtClean="0"/>
              <a:t>12/9/2018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36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98120-FE6B-4791-AB1D-DADC4B1E98D2}" type="datetime1">
              <a:rPr lang="en-US" smtClean="0"/>
              <a:t>12/9/2018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0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F4F6E6C-48E7-4C6B-A663-83C820562C5A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9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E9294B5-021F-46AD-B4DA-B1E2FD074725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4676-60B2-4702-B452-C2A97C302F4F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3D26-DAEE-4CCF-B048-5CF3183826A0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68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0DE5-561A-4D73-B63D-F73B82D850AF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7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AC198-04B0-44A7-B8F0-09878404B5E9}" type="datetime1">
              <a:rPr lang="en-US" smtClean="0"/>
              <a:t>12/9/2018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AF51-D07B-4E5A-9161-ADC34BCF40E6}" type="datetime1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A790-EA46-45EC-9B2B-975A05F5F7B6}" type="datetime1">
              <a:rPr lang="en-US" smtClean="0"/>
              <a:t>12/9/2018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0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4855F-71A5-443E-9BB0-7E45D47E2AB4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2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47CE-D9EE-4609-B6FF-5E7EFD2D5811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0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EC3FF30-B528-4BD2-9E5D-95885AF933A6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8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914400"/>
            <a:ext cx="9297341" cy="914400"/>
          </a:xfrm>
        </p:spPr>
        <p:txBody>
          <a:bodyPr/>
          <a:lstStyle/>
          <a:p>
            <a:r>
              <a:rPr lang="en-US" dirty="0"/>
              <a:t>Group 1- Fashion Designing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3503" y="3840479"/>
            <a:ext cx="3559125" cy="2138290"/>
          </a:xfrm>
        </p:spPr>
        <p:txBody>
          <a:bodyPr>
            <a:normAutofit/>
          </a:bodyPr>
          <a:lstStyle/>
          <a:p>
            <a:r>
              <a:rPr lang="en-US" cap="none" dirty="0"/>
              <a:t>Presented By:</a:t>
            </a:r>
          </a:p>
          <a:p>
            <a:r>
              <a:rPr lang="en-US" cap="none" dirty="0"/>
              <a:t>Shirisha Reddy Rapole</a:t>
            </a:r>
          </a:p>
          <a:p>
            <a:r>
              <a:rPr lang="en-US" cap="none" dirty="0"/>
              <a:t>Hema Chaudary Paladugu</a:t>
            </a:r>
          </a:p>
          <a:p>
            <a:r>
              <a:rPr lang="en-US" cap="none" dirty="0"/>
              <a:t>Sai Kumar Uppala</a:t>
            </a:r>
          </a:p>
          <a:p>
            <a:r>
              <a:rPr lang="en-US" cap="none" dirty="0"/>
              <a:t>Rohith Kumar Agiru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50F2A-2324-46DA-BB78-4A039F784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482713"/>
            <a:ext cx="5050536" cy="34960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17B56-7BDF-4320-9CE3-CBFACA29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08A3-1DAD-4DF3-83A8-0093141F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98E63-1A0E-4278-936C-7EBDB5073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522424" cy="395204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Use cases are used to describe the sequence of interactions between the system and users in a particular environment.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Actors:</a:t>
            </a:r>
            <a:endParaRPr lang="en-US" dirty="0"/>
          </a:p>
          <a:p>
            <a:pPr lvl="1" fontAlgn="base">
              <a:lnSpc>
                <a:spcPct val="200000"/>
              </a:lnSpc>
            </a:pPr>
            <a:r>
              <a:rPr lang="en-US" sz="1800" dirty="0"/>
              <a:t>Designer</a:t>
            </a:r>
          </a:p>
          <a:p>
            <a:pPr lvl="1" fontAlgn="base">
              <a:lnSpc>
                <a:spcPct val="200000"/>
              </a:lnSpc>
            </a:pPr>
            <a:r>
              <a:rPr lang="en-US" sz="1800" dirty="0"/>
              <a:t>Student organizers</a:t>
            </a:r>
          </a:p>
          <a:p>
            <a:pPr lvl="1" fontAlgn="base">
              <a:lnSpc>
                <a:spcPct val="200000"/>
              </a:lnSpc>
            </a:pPr>
            <a:r>
              <a:rPr lang="en-US" sz="1800" dirty="0"/>
              <a:t>Performer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422EB-908A-4490-87AA-A2711E94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0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77E3-65DE-46C7-8D20-6608CF23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F2F1-89E1-40E6-99F2-FA7DAF9F2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50830"/>
            <a:ext cx="10211741" cy="4607169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Actions:</a:t>
            </a:r>
            <a:endParaRPr lang="en-US" sz="2000" dirty="0"/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Sending forms to performer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Access to organizers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Take measurements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Designer’s pull list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Assigning materials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Shop materials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Design the costumes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Fill measurement form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977C5-4B82-42D8-8272-F4294DF1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0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6BE40-F564-4094-BAAB-4D2DE27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grpSp>
        <p:nvGrpSpPr>
          <p:cNvPr id="24" name="Group 17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05A018D-B3EF-4AC5-B8A9-E8F9E177F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5702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28838-913F-44AA-8B4B-B44B7658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65EF6-C6B6-4479-849E-1A8E94F9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Access to organizers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2D806AB-8284-464F-9021-3B56A9146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79" y="0"/>
            <a:ext cx="8104850" cy="68564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F150F-2A7D-4388-B04E-F3CB2B71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0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EE6CF-CA59-4984-94A7-E271BCFC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Performer fill form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447B492-7157-4624-AADA-B41C0B489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7976381" cy="675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5CB2A-B4F5-4C62-9225-D3D8E571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D7B4E-E7B7-49B1-96F3-9EF2952E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Create Event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65727BA-04E6-4158-8AC4-F05443F48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11886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3B594-11AB-4A43-9739-F1D83C21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6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23CF1-DE32-4A1E-80C8-E0BA47FB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Design Costume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F75059-E55A-4C27-8BB3-8CB8215AC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091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7A383-026B-4702-8A3C-BC8AF562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95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9D028-F039-404F-8A4A-35C25F50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Designer’s Pull list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A62BA7F-934E-4A8B-BD6A-93EC2CB78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264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9D854-ACC6-4AE9-B255-3E13158B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79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3EE19-1401-4470-B377-AC8E98EB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Shop Pull list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8978747-3CFD-41B0-AC76-26C997224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0914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7F15D-DCD0-43F3-B03F-79384881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8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E333-9305-40CD-825A-5773F06D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4755-A5EF-47D7-BB82-CFFF52ED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277" y="2700997"/>
            <a:ext cx="9212935" cy="357319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system SHALL allow only the designer to sign in.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system SHALL provide access codes to the student organizers.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system SHALL allow the designer to create an event.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system SHALL provide a designer pull list.</a:t>
            </a:r>
          </a:p>
          <a:p>
            <a:r>
              <a:rPr lang="en-US" dirty="0"/>
              <a:t>The system SHALL provide a predefined drop-down list while taking information of the performer.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17D73-371C-4F30-9099-D58C2B13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4DFC1-616C-4C17-9F2D-58D4BA09E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EA2611-DCBA-4E97-A2B2-9A466E76B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46BED8-BAE9-42C5-A3DD-7B946445D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765FE8-B62F-41E4-A73C-74C91A8FD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181661-50B9-45DE-8D3B-E2B5908C0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EABC0FF-D2D8-4824-A912-036C4B972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9797D36-DE1E-47CD-881A-6C1F58282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BBC615D1-6E12-40EF-915B-316CFDB5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454D7E-E861-4862-A713-DD0270A0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Stephanie M. </a:t>
            </a:r>
            <a:r>
              <a:rPr lang="en-US" dirty="0" err="1">
                <a:cs typeface="Calibri Light"/>
              </a:rPr>
              <a:t>Jorandby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3DEAE9-F0B2-42B5-A22A-22255D80A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94" y="2238309"/>
            <a:ext cx="4150357" cy="26786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“Sincere thanks to our client 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Stephanie M.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Jorandby</a:t>
            </a:r>
            <a:r>
              <a:rPr lang="en-US" dirty="0">
                <a:solidFill>
                  <a:schemeClr val="bg1"/>
                </a:solidFill>
              </a:rPr>
              <a:t>, for giving us this opportunity”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FE25FBC-0FBB-4382-9B9D-93695EA07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9628"/>
          <a:stretch/>
        </p:blipFill>
        <p:spPr>
          <a:xfrm>
            <a:off x="7418226" y="645106"/>
            <a:ext cx="4125317" cy="558536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01E53-F793-4FFF-B3AC-FDB17736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6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0CF6-F195-4EEE-871E-0CFC16F0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0282-C4BA-432A-AC5A-09A2914F7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212935" cy="42545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system SHALL allow the designer to upload a photo of performer while taking measurements.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system SHOULD allow the designer/student organizers to search by show/performer/month.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system SHOULD display the projects with pictures/text according to the deadlines.</a:t>
            </a:r>
          </a:p>
          <a:p>
            <a:pPr>
              <a:lnSpc>
                <a:spcPct val="150000"/>
              </a:lnSpc>
            </a:pPr>
            <a:r>
              <a:rPr lang="en-US" dirty="0"/>
              <a:t>The system SHOULD provide a list for the student organizers to check off the items from the designers pull list.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CB5A7-B877-4970-ACF2-C4BD4A94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8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0CF6-F195-4EEE-871E-0CFC16F0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0282-C4BA-432A-AC5A-09A2914F7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945649" cy="36003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system SHOULD allow the designer to sign out.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system SHOULD mail the personal info form to the performers.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4292E"/>
                </a:solidFill>
              </a:rPr>
              <a:t>The system MAY provide instructions to get into the designers office in contact page of designer.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system MAY provide the information about the costume progress to the student organizers and the designer.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E8196-6534-4D84-ACE1-7947C630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8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6C685-51E8-4D41-A2EB-4B9094D9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56833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179CA-3593-41F1-8007-E97759A1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3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6400-950E-4E5F-B07E-F06614E5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658A-A0F3-4104-9C6C-78631223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391509"/>
            <a:ext cx="10408689" cy="4466492"/>
          </a:xfrm>
        </p:spPr>
        <p:txBody>
          <a:bodyPr>
            <a:normAutofit/>
          </a:bodyPr>
          <a:lstStyle/>
          <a:p>
            <a:pPr fontAlgn="base">
              <a:lnSpc>
                <a:spcPct val="200000"/>
              </a:lnSpc>
            </a:pPr>
            <a:r>
              <a:rPr lang="en-US" dirty="0"/>
              <a:t>DMP, in brief, is to determine how the data will be created, how data will be documented, who can access it and where is it stored.</a:t>
            </a:r>
          </a:p>
          <a:p>
            <a:pPr fontAlgn="base">
              <a:lnSpc>
                <a:spcPct val="200000"/>
              </a:lnSpc>
            </a:pPr>
            <a:r>
              <a:rPr lang="en-US" dirty="0"/>
              <a:t>We need to store the information related to designers and organizers along with the encrypted password and access code for each user.</a:t>
            </a:r>
          </a:p>
          <a:p>
            <a:pPr fontAlgn="base">
              <a:lnSpc>
                <a:spcPct val="200000"/>
              </a:lnSpc>
            </a:pPr>
            <a:r>
              <a:rPr lang="en-US" dirty="0"/>
              <a:t>The main part of the project is to store the data related to performers.</a:t>
            </a:r>
          </a:p>
          <a:p>
            <a:pPr fontAlgn="base">
              <a:lnSpc>
                <a:spcPct val="200000"/>
              </a:lnSpc>
            </a:pPr>
            <a:r>
              <a:rPr lang="en-US" dirty="0"/>
              <a:t>We store the personal information of the performer along with medication and general measurements and the measurements were taken by the designer.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4D6C9-69BA-44B4-8FAC-AEBEE2B2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4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3D50-BE56-45CB-BC24-1A724B77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9681E-0CBD-4310-90EA-7735DBA77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64628" cy="3881706"/>
          </a:xfrm>
        </p:spPr>
        <p:txBody>
          <a:bodyPr/>
          <a:lstStyle/>
          <a:p>
            <a:pPr fontAlgn="base">
              <a:lnSpc>
                <a:spcPct val="200000"/>
              </a:lnSpc>
            </a:pPr>
            <a:r>
              <a:rPr lang="en-US" dirty="0"/>
              <a:t>By storing the information of designers and organizers we can provide the login and sign up functionality along with the access permissions.</a:t>
            </a:r>
          </a:p>
          <a:p>
            <a:pPr fontAlgn="base">
              <a:lnSpc>
                <a:spcPct val="200000"/>
              </a:lnSpc>
            </a:pPr>
            <a:r>
              <a:rPr lang="en-US" dirty="0"/>
              <a:t>By storing the performer information and measurements information, we can filter the same data in different fields that gives flexibility to the designers.</a:t>
            </a:r>
          </a:p>
          <a:p>
            <a:pPr fontAlgn="base">
              <a:lnSpc>
                <a:spcPct val="200000"/>
              </a:lnSpc>
            </a:pPr>
            <a:r>
              <a:rPr lang="en-US" dirty="0"/>
              <a:t>We store the information related to plays/events that gives makes the dashboard showing event information with deadlines.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34013-F633-4E04-89B7-D0824C9C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7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5A57-7424-4674-A4D1-4F3FD273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1DB7B-C9BE-415D-87AD-16797496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279943"/>
            <a:ext cx="4683138" cy="4444414"/>
          </a:xfrm>
        </p:spPr>
        <p:txBody>
          <a:bodyPr>
            <a:normAutofit/>
          </a:bodyPr>
          <a:lstStyle/>
          <a:p>
            <a:r>
              <a:rPr lang="en-US" b="1" dirty="0"/>
              <a:t>Personal and Medication Information</a:t>
            </a:r>
            <a:r>
              <a:rPr lang="en-US" dirty="0"/>
              <a:t> </a:t>
            </a:r>
          </a:p>
          <a:p>
            <a:pPr lvl="1" fontAlgn="base"/>
            <a:r>
              <a:rPr lang="en-US" sz="1800" dirty="0"/>
              <a:t>Name of the performer</a:t>
            </a:r>
          </a:p>
          <a:p>
            <a:pPr lvl="1" fontAlgn="base"/>
            <a:r>
              <a:rPr lang="en-US" sz="1800" dirty="0"/>
              <a:t>Character name</a:t>
            </a:r>
          </a:p>
          <a:p>
            <a:pPr lvl="1" fontAlgn="base"/>
            <a:r>
              <a:rPr lang="en-US" sz="1800" dirty="0"/>
              <a:t>Age</a:t>
            </a:r>
          </a:p>
          <a:p>
            <a:pPr lvl="1" fontAlgn="base"/>
            <a:r>
              <a:rPr lang="en-US" sz="1800" dirty="0"/>
              <a:t>Mail id</a:t>
            </a:r>
          </a:p>
          <a:p>
            <a:pPr lvl="1" fontAlgn="base"/>
            <a:r>
              <a:rPr lang="en-US" sz="1800" dirty="0"/>
              <a:t>Address</a:t>
            </a:r>
          </a:p>
          <a:p>
            <a:pPr lvl="1" fontAlgn="base"/>
            <a:r>
              <a:rPr lang="en-US" sz="1800" dirty="0"/>
              <a:t>Contact number</a:t>
            </a:r>
          </a:p>
          <a:p>
            <a:pPr lvl="1" fontAlgn="base"/>
            <a:r>
              <a:rPr lang="en-US" sz="1800" dirty="0"/>
              <a:t>Sample pictures</a:t>
            </a:r>
          </a:p>
          <a:p>
            <a:pPr lvl="1" fontAlgn="base"/>
            <a:r>
              <a:rPr lang="en-US" sz="1800" dirty="0"/>
              <a:t>Notes about allergies</a:t>
            </a:r>
          </a:p>
          <a:p>
            <a:pPr lvl="1" fontAlgn="base"/>
            <a:r>
              <a:rPr lang="en-US" sz="1800" dirty="0"/>
              <a:t>Height</a:t>
            </a:r>
          </a:p>
          <a:p>
            <a:pPr lvl="1" fontAlgn="base"/>
            <a:r>
              <a:rPr lang="en-US" sz="1800" dirty="0"/>
              <a:t>Color(hair, eye)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C3C782-80D0-4917-84AA-98CFE6032C19}"/>
              </a:ext>
            </a:extLst>
          </p:cNvPr>
          <p:cNvSpPr txBox="1">
            <a:spLocks/>
          </p:cNvSpPr>
          <p:nvPr/>
        </p:nvSpPr>
        <p:spPr>
          <a:xfrm>
            <a:off x="6118505" y="2279943"/>
            <a:ext cx="4683138" cy="4444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General Measurements</a:t>
            </a:r>
            <a:endParaRPr lang="en-US" dirty="0"/>
          </a:p>
          <a:p>
            <a:pPr lvl="1" fontAlgn="base"/>
            <a:r>
              <a:rPr lang="en-US" sz="1800" dirty="0"/>
              <a:t>Waist</a:t>
            </a:r>
          </a:p>
          <a:p>
            <a:pPr lvl="1" fontAlgn="base"/>
            <a:r>
              <a:rPr lang="en-US" sz="1800" dirty="0"/>
              <a:t>Sleeve</a:t>
            </a:r>
          </a:p>
          <a:p>
            <a:pPr lvl="1" fontAlgn="base"/>
            <a:r>
              <a:rPr lang="en-US" sz="1800" dirty="0"/>
              <a:t>Hip</a:t>
            </a:r>
          </a:p>
          <a:p>
            <a:pPr lvl="1" fontAlgn="base"/>
            <a:r>
              <a:rPr lang="en-US" sz="1800" dirty="0"/>
              <a:t>Inseam</a:t>
            </a:r>
          </a:p>
          <a:p>
            <a:pPr lvl="1" fontAlgn="base"/>
            <a:r>
              <a:rPr lang="en-US" sz="1800" dirty="0"/>
              <a:t>Out seam</a:t>
            </a:r>
          </a:p>
          <a:p>
            <a:pPr lvl="1" fontAlgn="base"/>
            <a:r>
              <a:rPr lang="en-US" sz="1800" dirty="0"/>
              <a:t>Shoe Size</a:t>
            </a:r>
          </a:p>
          <a:p>
            <a:pPr lvl="1" fontAlgn="base"/>
            <a:r>
              <a:rPr lang="en-US" sz="1800" dirty="0"/>
              <a:t>Head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1A9FF-DC1B-413F-BB1B-CDD2AC1B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62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E4712-186C-4115-971B-4E4F8DE8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157" y="2641600"/>
            <a:ext cx="3084500" cy="17969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31DCDE0-C969-464E-BB2B-9746C4C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9157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78F2-29E4-4513-A00A-5F1A1BBA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0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esign Patterns">
            <a:extLst>
              <a:ext uri="{FF2B5EF4-FFF2-40B4-BE49-F238E27FC236}">
                <a16:creationId xmlns:a16="http://schemas.microsoft.com/office/drawing/2014/main" id="{4BB1CBE9-2D71-4D1B-8A57-0EBD39630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8067A1-B9F4-4983-9261-199FC5942797}"/>
              </a:ext>
            </a:extLst>
          </p:cNvPr>
          <p:cNvSpPr txBox="1"/>
          <p:nvPr/>
        </p:nvSpPr>
        <p:spPr>
          <a:xfrm>
            <a:off x="4459458" y="5655213"/>
            <a:ext cx="437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Design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8CA3C-919C-4BC7-8A9A-3D0C8BAD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7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DCEE-3343-4224-AD85-A3611155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6B08C-124C-4330-B02C-38E2545AD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560320"/>
            <a:ext cx="9367680" cy="389675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1900" dirty="0"/>
              <a:t>We are implementing MVC(Model-View-Controller) pattern.</a:t>
            </a:r>
            <a:endParaRPr lang="en-US" sz="1900" b="1" dirty="0"/>
          </a:p>
          <a:p>
            <a:pPr>
              <a:lnSpc>
                <a:spcPct val="200000"/>
              </a:lnSpc>
            </a:pPr>
            <a:r>
              <a:rPr lang="en-US" sz="1900" b="1" dirty="0"/>
              <a:t>Model:</a:t>
            </a:r>
          </a:p>
          <a:p>
            <a:pPr lvl="1">
              <a:lnSpc>
                <a:spcPct val="200000"/>
              </a:lnSpc>
            </a:pPr>
            <a:r>
              <a:rPr lang="en-US" sz="1900" dirty="0"/>
              <a:t>The data in the database is used by the designer to create a designer’s pull list which is given to the organizers as a shop pull list.</a:t>
            </a:r>
          </a:p>
          <a:p>
            <a:pPr lvl="1">
              <a:lnSpc>
                <a:spcPct val="200000"/>
              </a:lnSpc>
            </a:pPr>
            <a:r>
              <a:rPr lang="en-US" sz="1900" dirty="0"/>
              <a:t>The performers information can be displayed based on the projects.</a:t>
            </a:r>
          </a:p>
          <a:p>
            <a:pPr lvl="1">
              <a:lnSpc>
                <a:spcPct val="200000"/>
              </a:lnSpc>
            </a:pPr>
            <a:r>
              <a:rPr lang="en-US" sz="1900" dirty="0"/>
              <a:t>The performer’s photo is displayed along with the measurements.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57343-16FE-4837-92B6-138F4416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36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2B43-C84B-43A3-84DA-5588A304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759F-E775-45E9-B9AF-E4E2E138F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3" y="2603500"/>
            <a:ext cx="9409883" cy="393797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View: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The information that is to be displayed is the performer’s measurements and a measurement form to the performers.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The designer uses the interactive elements like sending the mail to the performer and entering the measurements with the help of images.</a:t>
            </a:r>
          </a:p>
          <a:p>
            <a:pPr lvl="1">
              <a:lnSpc>
                <a:spcPct val="200000"/>
              </a:lnSpc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CE82E-230A-470D-A226-E269D57A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9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4DFC1-616C-4C17-9F2D-58D4BA09E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EA2611-DCBA-4E97-A2B2-9A466E76B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46BED8-BAE9-42C5-A3DD-7B946445D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765FE8-B62F-41E4-A73C-74C91A8FD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181661-50B9-45DE-8D3B-E2B5908C0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EABC0FF-D2D8-4824-A912-036C4B972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9797D36-DE1E-47CD-881A-6C1F58282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BC615D1-6E12-40EF-915B-316CFDB5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E25FCE-0F1F-476F-B30D-D6ABC2D3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/>
              <a:t>Nathan </a:t>
            </a:r>
            <a:r>
              <a:rPr lang="en-US" dirty="0" err="1"/>
              <a:t>Eloe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0F435A-3FB4-4AC3-BBFB-A51DC1C46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163" y="2456325"/>
            <a:ext cx="3414874" cy="28014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“Sincere thanks to our client Nathan </a:t>
            </a:r>
            <a:r>
              <a:rPr lang="en-US" dirty="0" err="1">
                <a:solidFill>
                  <a:schemeClr val="bg1"/>
                </a:solidFill>
              </a:rPr>
              <a:t>Eloe</a:t>
            </a:r>
            <a:r>
              <a:rPr lang="en-US" dirty="0">
                <a:solidFill>
                  <a:schemeClr val="bg1"/>
                </a:solidFill>
              </a:rPr>
              <a:t>, for guiding us all the way”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B6B04F5-82B2-4768-A9FF-17FB6108D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9628"/>
          <a:stretch/>
        </p:blipFill>
        <p:spPr>
          <a:xfrm>
            <a:off x="7418226" y="645106"/>
            <a:ext cx="4125317" cy="5585369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E32B5-8FEF-4018-AA5D-B2277143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53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D761-EA3D-41E0-A673-4ACB7E0F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0EE8D-EEC7-415C-84D5-9809CC0D0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9339544" cy="341630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Controller: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Based on the measurements stored in the database the measurements can be selected from the dropdown list.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The element used for interaction is the measurement form filled by the performer.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C8F1-FE45-4F58-A418-6FBAE356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48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5745-B0F0-4281-BC9C-6CC07243A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 and Technologies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8C86-1333-419E-8776-00F23A73D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972591" cy="3937977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Platform                                                                    Database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Windows                                                                 MongoDB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698FD-F9A2-4AD9-A3BE-ADA0792E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04" y="4403675"/>
            <a:ext cx="2635651" cy="1856936"/>
          </a:xfrm>
          <a:prstGeom prst="rect">
            <a:avLst/>
          </a:prstGeom>
        </p:spPr>
      </p:pic>
      <p:pic>
        <p:nvPicPr>
          <p:cNvPr id="6146" name="Picture 2" descr="Image result for mongodb">
            <a:extLst>
              <a:ext uri="{FF2B5EF4-FFF2-40B4-BE49-F238E27FC236}">
                <a16:creationId xmlns:a16="http://schemas.microsoft.com/office/drawing/2014/main" id="{B6EE95D6-4123-4155-959B-FA4E5250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73" y="4403675"/>
            <a:ext cx="4192610" cy="11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CA0AF-852A-4E05-8A4A-2DA21EC2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88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87A6-707C-4EF2-B3C9-59FE56A0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 and Technologies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812F4-28F8-407D-98D5-E6770FE0A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684332" cy="3416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Client side scripting/coding:</a:t>
            </a:r>
            <a:endParaRPr lang="en-US" dirty="0"/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HTML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CSS</a:t>
            </a:r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JavaScript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Server side scripting/coding:</a:t>
            </a:r>
            <a:endParaRPr lang="en-US" dirty="0"/>
          </a:p>
          <a:p>
            <a:pPr lvl="1" fontAlgn="base">
              <a:lnSpc>
                <a:spcPct val="150000"/>
              </a:lnSpc>
            </a:pPr>
            <a:r>
              <a:rPr lang="en-US" sz="1800" dirty="0"/>
              <a:t>Node.js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CDC22-2641-447E-AD16-B83354DD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44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0A5A-BED9-48BA-AFEB-BF0B6894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09B06-6B2E-48D4-AB5D-823180737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184800" cy="34163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Express</a:t>
            </a:r>
          </a:p>
          <a:p>
            <a:pPr>
              <a:lnSpc>
                <a:spcPct val="200000"/>
              </a:lnSpc>
            </a:pPr>
            <a:r>
              <a:rPr lang="en-US" dirty="0"/>
              <a:t>Passport</a:t>
            </a:r>
          </a:p>
          <a:p>
            <a:pPr>
              <a:lnSpc>
                <a:spcPct val="200000"/>
              </a:lnSpc>
            </a:pPr>
            <a:r>
              <a:rPr lang="en-US" dirty="0"/>
              <a:t>JS PDF</a:t>
            </a:r>
          </a:p>
          <a:p>
            <a:pPr>
              <a:lnSpc>
                <a:spcPct val="200000"/>
              </a:lnSpc>
            </a:pPr>
            <a:r>
              <a:rPr lang="en-US" dirty="0"/>
              <a:t>Mongoose</a:t>
            </a:r>
          </a:p>
          <a:p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0F150-B021-439C-AE98-4063F8B6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0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DA9A-3316-4D81-AE7F-91145F95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strategy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3828-6EA7-414B-A39E-26ED7AE8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266" y="3023616"/>
            <a:ext cx="6990502" cy="30655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				                        Heroku           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A2EBB-D824-4676-85CA-05EEA8F4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27" y="3695746"/>
            <a:ext cx="1824345" cy="199998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E96FA1-BD83-4C89-80B8-39C79A1E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1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826E1-E22F-464F-BBAD-B9A9FE1E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C117E-67EF-4079-BF65-F142AEA4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21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5276-4657-4AF9-9F96-5B862450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CDF-CE03-4B9B-A3EC-AA5F7CC4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6751089" cy="413492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Securing user password: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By using hashing algorithm we can make the passwords secure.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We are planning to use MD-5 algorithm for security.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MD-5 is a hashing algorithm which converts any value of data to a constant length value.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F582B-3C20-4D48-977C-F6CA7515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7170" name="Picture 2" descr="Image result for user password security">
            <a:extLst>
              <a:ext uri="{FF2B5EF4-FFF2-40B4-BE49-F238E27FC236}">
                <a16:creationId xmlns:a16="http://schemas.microsoft.com/office/drawing/2014/main" id="{DAFA3004-23F3-4941-8A1A-5DBB594C7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02" y="2937119"/>
            <a:ext cx="2749062" cy="27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336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65C5-AC2B-4049-926A-A0D8C010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A9737-E1A7-47CF-8E97-B130F7B9F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32185"/>
            <a:ext cx="5175508" cy="348761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Securing performer’s personal information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SQL injection would be a threat to the user’s personal data.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01CC-59A1-44D2-9C5A-1FCC1A88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pic>
        <p:nvPicPr>
          <p:cNvPr id="8194" name="Picture 2" descr="Image result for securing user personal information">
            <a:extLst>
              <a:ext uri="{FF2B5EF4-FFF2-40B4-BE49-F238E27FC236}">
                <a16:creationId xmlns:a16="http://schemas.microsoft.com/office/drawing/2014/main" id="{4C9217D6-9613-4172-A515-784EE7C0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20" y="2973998"/>
            <a:ext cx="3048257" cy="26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09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BD78-1910-4AAA-A13A-A71624EC1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4868" cy="5268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44894-F25C-48EC-B847-27D21B084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68" y="0"/>
            <a:ext cx="5777132" cy="5268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E92C6-C9FD-46FF-A7EF-881750E30535}"/>
              </a:ext>
            </a:extLst>
          </p:cNvPr>
          <p:cNvSpPr txBox="1"/>
          <p:nvPr/>
        </p:nvSpPr>
        <p:spPr>
          <a:xfrm>
            <a:off x="4093698" y="5739619"/>
            <a:ext cx="374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Prototype Demos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33C3B6-140D-4BFC-B8FF-ED10DF09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9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75AC-C2FF-4D4A-8BA3-22FAF66B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Mockups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602A22-81CA-4813-BD96-5A4D3A3EE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8077"/>
            <a:ext cx="6161649" cy="42052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29FDC-B95C-4CBB-A36F-AE98CB6F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49" y="2308077"/>
            <a:ext cx="6030351" cy="42052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CDD6C-8C0A-471D-A85F-834D07D0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2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1A3A-E292-47AE-BD16-6AEF40DA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DDB6B-667F-408F-B2DF-358BC5305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5" y="2321169"/>
            <a:ext cx="2423601" cy="3460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2F6DF-4596-4AED-AA7D-2612481C9E9D}"/>
              </a:ext>
            </a:extLst>
          </p:cNvPr>
          <p:cNvSpPr txBox="1"/>
          <p:nvPr/>
        </p:nvSpPr>
        <p:spPr>
          <a:xfrm>
            <a:off x="627185" y="5960689"/>
            <a:ext cx="224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Shirisha Reddy Rapole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623E51-BFD8-465B-8B04-E908E1877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67" y="2321169"/>
            <a:ext cx="2639523" cy="3460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049803-68F3-4FC7-9022-9F74773EAF11}"/>
              </a:ext>
            </a:extLst>
          </p:cNvPr>
          <p:cNvSpPr txBox="1"/>
          <p:nvPr/>
        </p:nvSpPr>
        <p:spPr>
          <a:xfrm>
            <a:off x="6377867" y="5960689"/>
            <a:ext cx="263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Hema Chaudary Paladugu</a:t>
            </a:r>
          </a:p>
        </p:txBody>
      </p:sp>
      <p:pic>
        <p:nvPicPr>
          <p:cNvPr id="3" name="Picture 3" descr="A person standing in front of water&#10;&#10;Description generated with high confidence">
            <a:extLst>
              <a:ext uri="{FF2B5EF4-FFF2-40B4-BE49-F238E27FC236}">
                <a16:creationId xmlns:a16="http://schemas.microsoft.com/office/drawing/2014/main" id="{234982BA-1353-4B17-A033-804479C8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80" y="2316192"/>
            <a:ext cx="2743200" cy="3476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98C39C-2BA2-4C11-AE55-DB296F570018}"/>
              </a:ext>
            </a:extLst>
          </p:cNvPr>
          <p:cNvSpPr txBox="1"/>
          <p:nvPr/>
        </p:nvSpPr>
        <p:spPr>
          <a:xfrm>
            <a:off x="9353978" y="5960688"/>
            <a:ext cx="263952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Sai Kumar Uppala</a:t>
            </a:r>
          </a:p>
        </p:txBody>
      </p:sp>
      <p:pic>
        <p:nvPicPr>
          <p:cNvPr id="7" name="Picture 7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B63DCBC9-1CA9-4187-A316-A4D2311CC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178" y="2316747"/>
            <a:ext cx="2729133" cy="346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2A1CBD-4E25-4F65-8AB1-46A9A3D7BDF5}"/>
              </a:ext>
            </a:extLst>
          </p:cNvPr>
          <p:cNvSpPr txBox="1"/>
          <p:nvPr/>
        </p:nvSpPr>
        <p:spPr>
          <a:xfrm>
            <a:off x="3718317" y="5960690"/>
            <a:ext cx="225700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Rohith Kumar Agiru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2BEB7-423E-4BCD-A96A-8C1F0504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35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76F0-7670-4505-8EF1-8065FE74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Mockups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57F40-11B3-4FBD-9F4D-CB629964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49305"/>
            <a:ext cx="6316394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070D8-E9A5-45EF-AD98-AF0528B13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98" y="2349305"/>
            <a:ext cx="5827102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D3388-AD2B-43BC-B573-7F15D2C8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8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C1E6-F610-4412-B50F-EAD5A80C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Mockups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B7076-7B2C-435D-B218-7B24B93D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355"/>
            <a:ext cx="6219679" cy="4705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8754C-E06A-4A69-83FC-56F9C8B1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79" y="2152355"/>
            <a:ext cx="5972321" cy="47056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C6A10-50CB-416E-9E65-9CE6B8A8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11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4D28-ED9E-44F5-81FD-D70084ED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Mockups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7E5BB-286E-4841-89F9-7C8F8C25B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16" y="2278966"/>
            <a:ext cx="6467475" cy="44202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33A15-B8DB-4FEA-B4C2-C1C4FC66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48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9852-F21C-4F0F-BEFE-C639F59B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A4B2-D10A-4A94-BE39-DC8F86C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49305"/>
            <a:ext cx="10282080" cy="429064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Download the measurements </a:t>
            </a:r>
            <a:r>
              <a:rPr lang="en-US"/>
              <a:t>in pdf </a:t>
            </a:r>
            <a:r>
              <a:rPr lang="en-US" dirty="0"/>
              <a:t>format.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2197F-A5D4-42AA-B6A7-BCEF8421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20" y="3038008"/>
            <a:ext cx="6597747" cy="33979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43A5D9-7C71-4A97-A8C9-58599065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9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9852-F21C-4F0F-BEFE-C639F59B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A4B2-D10A-4A94-BE39-DC8F86C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21169"/>
            <a:ext cx="10808240" cy="4262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To enter measurements of a performer.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7F2B3-82A9-42DD-BAD1-28960B94B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09" y="3016003"/>
            <a:ext cx="6414868" cy="3306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64EF3-5E8D-4DFB-8852-192D26F4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61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9852-F21C-4F0F-BEFE-C639F59B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A4B2-D10A-4A94-BE39-DC8F86C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21169"/>
            <a:ext cx="10808240" cy="426251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Display a clock in the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108D4-8EC5-40C3-955E-7DC1AA46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35" y="3040380"/>
            <a:ext cx="6162675" cy="3543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369C-F529-404E-8026-6360C536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90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41C6-9CE8-482C-B3DD-0D82BB30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E4A1-10FC-4A9B-AADA-4A0933058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200000"/>
              </a:lnSpc>
            </a:pPr>
            <a:r>
              <a:rPr lang="en-US" dirty="0"/>
              <a:t>The main motivation for solving the problem is to reduce the time and effort by making possible to the designer to select the pull list directly without using the paperwork.</a:t>
            </a:r>
          </a:p>
          <a:p>
            <a:pPr fontAlgn="base">
              <a:lnSpc>
                <a:spcPct val="200000"/>
              </a:lnSpc>
            </a:pPr>
            <a:r>
              <a:rPr lang="en-US" dirty="0"/>
              <a:t>Also to maintain the coordination with all the team members using the central database with proper access permission.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93F3-0F05-4FD7-B13F-43C61CF0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94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0B31C-FD17-45C5-844B-2CF940038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8" r="2" b="20711"/>
          <a:stretch/>
        </p:blipFill>
        <p:spPr>
          <a:xfrm>
            <a:off x="1109764" y="1113063"/>
            <a:ext cx="3531062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9979FE-F9B1-49AA-AF0F-FDF350C8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</a:t>
            </a:r>
            <a:r>
              <a:rPr lang="en-US" sz="6600" dirty="0"/>
              <a:t> &amp; Queries?</a:t>
            </a:r>
            <a:endParaRPr lang="en-US" sz="6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D753E-C4CB-4313-B9FF-37B07D0C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5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3C90-A84A-435D-BE9C-933917E5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C4A4-15F4-4331-BE9E-17FD1FDFB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535" y="2236762"/>
            <a:ext cx="10311619" cy="42765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Use Cases </a:t>
            </a:r>
          </a:p>
          <a:p>
            <a:r>
              <a:rPr lang="en-US" dirty="0"/>
              <a:t>Functional Requirements</a:t>
            </a:r>
          </a:p>
          <a:p>
            <a:r>
              <a:rPr lang="en-US" dirty="0"/>
              <a:t>Architecture diagram/plan</a:t>
            </a:r>
          </a:p>
          <a:p>
            <a:pPr lvl="1"/>
            <a:r>
              <a:rPr lang="en-US" dirty="0"/>
              <a:t>Design patterns </a:t>
            </a:r>
          </a:p>
          <a:p>
            <a:pPr lvl="1"/>
            <a:r>
              <a:rPr lang="en-US" dirty="0"/>
              <a:t>Platforms and technologies</a:t>
            </a:r>
          </a:p>
          <a:p>
            <a:pPr lvl="1"/>
            <a:r>
              <a:rPr lang="en-US" dirty="0"/>
              <a:t>Third party libraries to provide functionality</a:t>
            </a:r>
          </a:p>
          <a:p>
            <a:pPr lvl="1"/>
            <a:r>
              <a:rPr lang="en-US" dirty="0"/>
              <a:t>Hosting strategy and requirements</a:t>
            </a:r>
          </a:p>
          <a:p>
            <a:r>
              <a:rPr lang="en-US" dirty="0"/>
              <a:t>Security plans</a:t>
            </a:r>
          </a:p>
          <a:p>
            <a:r>
              <a:rPr lang="en-US" dirty="0"/>
              <a:t>Prototype demos</a:t>
            </a:r>
          </a:p>
          <a:p>
            <a:pPr lvl="1"/>
            <a:r>
              <a:rPr lang="en-US" dirty="0"/>
              <a:t>GUI mockups</a:t>
            </a:r>
          </a:p>
          <a:p>
            <a:pPr lvl="1"/>
            <a:r>
              <a:rPr lang="en-US" dirty="0"/>
              <a:t>Functional prototypes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74886-FF6C-43A5-B9EB-6BD507CE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65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738B-B3B2-4A5E-9446-0036F709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07E7D-A288-4BDF-8D1D-9FE869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05026"/>
            <a:ext cx="8825659" cy="3416300"/>
          </a:xfrm>
        </p:spPr>
        <p:txBody>
          <a:bodyPr>
            <a:noAutofit/>
          </a:bodyPr>
          <a:lstStyle/>
          <a:p>
            <a:pPr fontAlgn="base">
              <a:lnSpc>
                <a:spcPct val="200000"/>
              </a:lnSpc>
            </a:pPr>
            <a:r>
              <a:rPr lang="en-US" dirty="0"/>
              <a:t>Costume designers make the look of each character by designing clothes and accessories the actors will wear in performance.</a:t>
            </a:r>
          </a:p>
          <a:p>
            <a:pPr fontAlgn="base">
              <a:lnSpc>
                <a:spcPct val="200000"/>
              </a:lnSpc>
            </a:pPr>
            <a:r>
              <a:rPr lang="en-US" dirty="0"/>
              <a:t>It takes a great effort to manage all the information about the performers based on the play.</a:t>
            </a:r>
          </a:p>
          <a:p>
            <a:pPr fontAlgn="base">
              <a:lnSpc>
                <a:spcPct val="200000"/>
              </a:lnSpc>
            </a:pPr>
            <a:r>
              <a:rPr lang="en-US" dirty="0"/>
              <a:t>So the designer need an interface that makes the work easy in selecting the sizes of each individual and communicate it with all the organizers.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399D0-8D21-47D6-B7FD-9523D054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0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4054-D82C-4EE1-93F0-EF23D262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97C1-360C-46DB-A694-B9D0494F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0959"/>
            <a:ext cx="9550560" cy="3966112"/>
          </a:xfrm>
        </p:spPr>
        <p:txBody>
          <a:bodyPr>
            <a:norm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dirty="0"/>
              <a:t>Measurements and information taken in Google forms and spreadsheets consumes more time and effort to produce a costume.</a:t>
            </a:r>
          </a:p>
          <a:p>
            <a:pPr algn="just" fontAlgn="base">
              <a:lnSpc>
                <a:spcPct val="200000"/>
              </a:lnSpc>
            </a:pPr>
            <a:r>
              <a:rPr lang="en-US" dirty="0"/>
              <a:t>The main problem with the current system is to coordinate the same information with all the workers and designers throughout the designing process.</a:t>
            </a:r>
          </a:p>
          <a:p>
            <a:pPr marL="0" indent="0" algn="just" fontAlgn="base">
              <a:lnSpc>
                <a:spcPct val="150000"/>
              </a:lnSpc>
              <a:buNone/>
            </a:pPr>
            <a:r>
              <a:rPr lang="en-US" sz="2600" dirty="0"/>
              <a:t> 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84703-C162-4F6C-AB7A-96F72A5C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7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8BBA-1EFF-41AB-A80C-AE89BEE0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1063-BB32-46CA-8F10-79F02AA1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687906"/>
            <a:ext cx="8825659" cy="34163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Once the designer completes the costume, the organizers shop for the material but they do not have the associated sizes with the material.</a:t>
            </a:r>
          </a:p>
          <a:p>
            <a:pPr>
              <a:lnSpc>
                <a:spcPct val="200000"/>
              </a:lnSpc>
            </a:pPr>
            <a:r>
              <a:rPr lang="en-US" dirty="0"/>
              <a:t>The current system does not allow filter and show the measurements that are only required for the particular outfit while designing.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B8FA-D8A8-4BD8-BB5B-B1D3C9AD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1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FD6D-6006-4A16-9D41-0299D121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0EC88-F061-4383-9F8C-4367CE12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1489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900" dirty="0"/>
              <a:t>End Users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Designer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Student Organizers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Performer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Lab student</a:t>
            </a:r>
          </a:p>
          <a:p>
            <a:pPr>
              <a:lnSpc>
                <a:spcPct val="150000"/>
              </a:lnSpc>
            </a:pPr>
            <a:r>
              <a:rPr lang="en-US" sz="1900" dirty="0"/>
              <a:t>Project Team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Developers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Testers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D5B35-9398-408E-B85C-11E87537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30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4775</TotalTime>
  <Words>1298</Words>
  <Application>Microsoft Office PowerPoint</Application>
  <PresentationFormat>Widescreen</PresentationFormat>
  <Paragraphs>256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Wingdings 3</vt:lpstr>
      <vt:lpstr>Ion Boardroom</vt:lpstr>
      <vt:lpstr>Group 1- Fashion Designing </vt:lpstr>
      <vt:lpstr>Stephanie M. Jorandby</vt:lpstr>
      <vt:lpstr>Nathan Eloe</vt:lpstr>
      <vt:lpstr>Team Members</vt:lpstr>
      <vt:lpstr>Contents</vt:lpstr>
      <vt:lpstr>Introduction</vt:lpstr>
      <vt:lpstr>Problem Statement</vt:lpstr>
      <vt:lpstr>Problem Statement</vt:lpstr>
      <vt:lpstr>Project Stakeholders</vt:lpstr>
      <vt:lpstr>Use cases</vt:lpstr>
      <vt:lpstr>Use cases</vt:lpstr>
      <vt:lpstr>Use case Diagram</vt:lpstr>
      <vt:lpstr>Access to organizers</vt:lpstr>
      <vt:lpstr>Performer fill form</vt:lpstr>
      <vt:lpstr>Create Event</vt:lpstr>
      <vt:lpstr>Design Costume</vt:lpstr>
      <vt:lpstr>Designer’s Pull list</vt:lpstr>
      <vt:lpstr>Shop Pull list</vt:lpstr>
      <vt:lpstr>Functional requirements</vt:lpstr>
      <vt:lpstr>Functional requirements</vt:lpstr>
      <vt:lpstr>Functional requirements</vt:lpstr>
      <vt:lpstr>PowerPoint Presentation</vt:lpstr>
      <vt:lpstr>Data Management Plan</vt:lpstr>
      <vt:lpstr>Data Management Plan</vt:lpstr>
      <vt:lpstr>Data Management Plan</vt:lpstr>
      <vt:lpstr>ER Diagram</vt:lpstr>
      <vt:lpstr>PowerPoint Presentation</vt:lpstr>
      <vt:lpstr>Design Patterns</vt:lpstr>
      <vt:lpstr>Design Patterns</vt:lpstr>
      <vt:lpstr>Design Patterns</vt:lpstr>
      <vt:lpstr>Platforms and Technologies </vt:lpstr>
      <vt:lpstr>Platforms and Technologies </vt:lpstr>
      <vt:lpstr>Third Part Libraries</vt:lpstr>
      <vt:lpstr>Hosting strategy and Requirements</vt:lpstr>
      <vt:lpstr>PowerPoint Presentation</vt:lpstr>
      <vt:lpstr>Security Plans</vt:lpstr>
      <vt:lpstr>Security Plans</vt:lpstr>
      <vt:lpstr>PowerPoint Presentation</vt:lpstr>
      <vt:lpstr>GUI Mockups</vt:lpstr>
      <vt:lpstr>GUI Mockups</vt:lpstr>
      <vt:lpstr>GUI Mockups</vt:lpstr>
      <vt:lpstr>GUI Mockups</vt:lpstr>
      <vt:lpstr>Functional Prototypes</vt:lpstr>
      <vt:lpstr>Functional Prototypes</vt:lpstr>
      <vt:lpstr>Functional Prototypes</vt:lpstr>
      <vt:lpstr>Conclusion</vt:lpstr>
      <vt:lpstr>Thank You &amp; Queries?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Rapole,Shirisha Reddy</dc:creator>
  <cp:lastModifiedBy>Rapole,Shirisha Reddy</cp:lastModifiedBy>
  <cp:revision>19</cp:revision>
  <dcterms:modified xsi:type="dcterms:W3CDTF">2018-12-10T03:23:06Z</dcterms:modified>
</cp:coreProperties>
</file>